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100"/>
  </p:notesMasterIdLst>
  <p:handoutMasterIdLst>
    <p:handoutMasterId r:id="rId101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715" r:id="rId57"/>
    <p:sldId id="662" r:id="rId58"/>
    <p:sldId id="663" r:id="rId59"/>
    <p:sldId id="664" r:id="rId60"/>
    <p:sldId id="665" r:id="rId61"/>
    <p:sldId id="670" r:id="rId62"/>
    <p:sldId id="671" r:id="rId63"/>
    <p:sldId id="672" r:id="rId64"/>
    <p:sldId id="673" r:id="rId65"/>
    <p:sldId id="674" r:id="rId66"/>
    <p:sldId id="681" r:id="rId67"/>
    <p:sldId id="680" r:id="rId68"/>
    <p:sldId id="722" r:id="rId69"/>
    <p:sldId id="683" r:id="rId70"/>
    <p:sldId id="675" r:id="rId71"/>
    <p:sldId id="676" r:id="rId72"/>
    <p:sldId id="677" r:id="rId73"/>
    <p:sldId id="678" r:id="rId74"/>
    <p:sldId id="679" r:id="rId75"/>
    <p:sldId id="684" r:id="rId76"/>
    <p:sldId id="685" r:id="rId77"/>
    <p:sldId id="686" r:id="rId78"/>
    <p:sldId id="691" r:id="rId79"/>
    <p:sldId id="688" r:id="rId80"/>
    <p:sldId id="689" r:id="rId81"/>
    <p:sldId id="682" r:id="rId82"/>
    <p:sldId id="690" r:id="rId83"/>
    <p:sldId id="692" r:id="rId84"/>
    <p:sldId id="693" r:id="rId85"/>
    <p:sldId id="694" r:id="rId86"/>
    <p:sldId id="696" r:id="rId87"/>
    <p:sldId id="695" r:id="rId88"/>
    <p:sldId id="697" r:id="rId89"/>
    <p:sldId id="698" r:id="rId90"/>
    <p:sldId id="699" r:id="rId91"/>
    <p:sldId id="700" r:id="rId92"/>
    <p:sldId id="701" r:id="rId93"/>
    <p:sldId id="702" r:id="rId94"/>
    <p:sldId id="703" r:id="rId95"/>
    <p:sldId id="616" r:id="rId96"/>
    <p:sldId id="716" r:id="rId97"/>
    <p:sldId id="717" r:id="rId98"/>
    <p:sldId id="719" r:id="rId99"/>
  </p:sldIdLst>
  <p:sldSz cx="9144000" cy="6858000" type="screen4x3"/>
  <p:notesSz cx="7315200" cy="9601200"/>
  <p:embeddedFontLst>
    <p:embeddedFont>
      <p:font typeface="Calibri Light" panose="020B0604020202020204" charset="0"/>
      <p:regular r:id="rId102"/>
      <p:italic r:id="rId103"/>
    </p:embeddedFon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4255" autoAdjust="0"/>
  </p:normalViewPr>
  <p:slideViewPr>
    <p:cSldViewPr>
      <p:cViewPr varScale="1">
        <p:scale>
          <a:sx n="69" d="100"/>
          <a:sy n="69" d="100"/>
        </p:scale>
        <p:origin x="-6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font" Target="fonts/font6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font" Target="fonts/font1.fntdata"/><Relationship Id="rId110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2.fntdata"/><Relationship Id="rId108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5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17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7:00 – 7:05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Behold Bootstrap!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</a:t>
            </a:r>
            <a:r>
              <a:rPr lang="en-US" dirty="0"/>
              <a:t>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2nd, 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Pains of HW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20282" y="5652848"/>
            <a:ext cx="7855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Plan HTML + CSS makes layout building challenging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(Probably) Feel About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Then Came Bootstrap…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Phase Bootstrap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 / Grid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</a:t>
            </a:r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ONES</a:t>
            </a:r>
          </a:p>
          <a:p>
            <a:pPr marL="0" indent="0" algn="ctr"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Sketches</a:t>
            </a:r>
            <a:endParaRPr lang="en-US" dirty="0"/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 smtClean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6</a:t>
            </a:r>
            <a:r>
              <a:rPr lang="en-US" b="1" dirty="0" smtClean="0"/>
              <a:t>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/>
              <a:t>4</a:t>
            </a:r>
          </a:p>
          <a:p>
            <a:pPr algn="ctr"/>
            <a:r>
              <a:rPr lang="en-US" b="1" smtClean="0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Up!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  <a:endParaRPr lang="en-US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1***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Total Not relevant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4</a:t>
            </a:r>
            <a:endParaRPr lang="en-US" sz="4000" b="1" dirty="0"/>
          </a:p>
          <a:p>
            <a:pPr algn="ctr"/>
            <a:r>
              <a:rPr lang="en-US" b="1" dirty="0" smtClean="0"/>
              <a:t>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SUB-</a:t>
            </a:r>
          </a:p>
          <a:p>
            <a:pPr algn="ctr"/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Try!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Up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Real Example App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6492" y="3253292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https://mean-google-maps.herokuapp.com/</a:t>
            </a:r>
          </a:p>
        </p:txBody>
      </p:sp>
    </p:spTree>
    <p:extLst>
      <p:ext uri="{BB962C8B-B14F-4D97-AF65-F5344CB8AC3E}">
        <p14:creationId xmlns:p14="http://schemas.microsoft.com/office/powerpoint/2010/main" val="351505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36457" y="72466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ROWS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3649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70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68"/>
            <a:ext cx="9144000" cy="65618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990600"/>
            <a:ext cx="8458200" cy="49530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6100332"/>
            <a:ext cx="8458200" cy="609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6078" y="990600"/>
            <a:ext cx="4927922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990600"/>
            <a:ext cx="3276600" cy="4953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202205" y="184601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COLUMNS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6054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2204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406078" y="6102498"/>
            <a:ext cx="8433122" cy="607434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Design with 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Genius Time!</a:t>
            </a:r>
            <a:endParaRPr lang="en-US" dirty="0"/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http://vignette2.wikia.nocookie.net/animaljam/images/4/40/623px-Genius-meme.png/revision/latest?cb=20140720022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65" y="1950242"/>
            <a:ext cx="4876800" cy="37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</a:t>
            </a:r>
            <a:endParaRPr lang="en-US" dirty="0"/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Grids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Every Bootstrap Grids is made up of…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wrap around the entire grid) </a:t>
            </a:r>
          </a:p>
          <a:p>
            <a:pPr lvl="1"/>
            <a:endParaRPr lang="en-US" sz="19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rows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 - which are defined first and are just rows)</a:t>
            </a:r>
          </a:p>
          <a:p>
            <a:pPr lvl="1"/>
            <a:endParaRPr lang="en-US" sz="19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900" b="1" smtClean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- which are defined within rows and specify the columns. The sum total of all columns within a row </a:t>
            </a:r>
            <a:r>
              <a:rPr lang="en-US" sz="1900" b="1" u="sng" smtClean="0">
                <a:latin typeface="Arial" panose="020B0604020202020204" pitchFamily="34" charset="0"/>
                <a:cs typeface="Arial" panose="020B0604020202020204" pitchFamily="34" charset="0"/>
              </a:rPr>
              <a:t>must </a:t>
            </a:r>
            <a:r>
              <a:rPr lang="en-US" sz="1900" smtClean="0">
                <a:latin typeface="Arial" panose="020B0604020202020204" pitchFamily="34" charset="0"/>
                <a:cs typeface="Arial" panose="020B0604020202020204" pitchFamily="34" charset="0"/>
              </a:rPr>
              <a:t>add up to 12. 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Each of these elements is implemented by creating a </a:t>
            </a:r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with a specific class name. 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your neighbors and explain to one another: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relationship between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containers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rows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columns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(Draw it on a piece of paper for them)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syntax for each.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specific syntax details for columns.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Grids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to create layouts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for mobile responsive websites</a:t>
            </a:r>
          </a:p>
          <a:p>
            <a:pPr marL="457200" indent="-457200"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Twitter bootstrap, create a layout that looks like the one shown on the next screen.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some time prior to coding to draw out the grid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Count the number of rows and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the bootstrap grid syntax to code it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when you are done. 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Bootstrap Layouts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4-InstructorLayout)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Twitter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your bootstrap grid will behave wildly.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will fill up the empty space (sometimes without your intention).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Responsive (HW)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viewing device.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webpage is displayed based on width, height, orientation, and even resolution.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to help you create mobile responsive websites. 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is the user’s visible area of a webpage.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Viewport controls how a webpage is displayed on a mobile device. Without this, mobile devices would render the page at a typical desktop screen (scaled down).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developers.google.com/speed/docs/insights/images/viewport/iphone_view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developers.google.com/speed/docs/insights/images/viewport/iphone_no_viewpo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42235"/>
            <a:ext cx="3048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1761187" y="1788469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3004731" y="1809213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Yes Viewport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Bootstrap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next few moments on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site viewportemulator.com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the sites change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display wise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Challenge 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  <a:endParaRPr lang="en-US" sz="20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&gt; YOUR TURN!!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using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Twiiter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Bootstrap), 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11583</TotalTime>
  <Words>1564</Words>
  <Application>Microsoft Office PowerPoint</Application>
  <PresentationFormat>On-screen Show (4:3)</PresentationFormat>
  <Paragraphs>417</Paragraphs>
  <Slides>95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 Light</vt:lpstr>
      <vt:lpstr>Calibri</vt:lpstr>
      <vt:lpstr>Roboto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1471</cp:revision>
  <cp:lastPrinted>2016-01-30T16:23:56Z</cp:lastPrinted>
  <dcterms:created xsi:type="dcterms:W3CDTF">2015-01-20T17:19:00Z</dcterms:created>
  <dcterms:modified xsi:type="dcterms:W3CDTF">2016-07-06T16:02:07Z</dcterms:modified>
</cp:coreProperties>
</file>